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3456" y="18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67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54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294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32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48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772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810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013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066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7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479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C1BFD-03A6-4406-8148-D8E61043B351}" type="datetimeFigureOut">
              <a:rPr lang="ko-KR" altLang="en-US" smtClean="0"/>
              <a:t>2019-05-17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7609D-7E3F-400E-85A2-6695B597A0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33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49943" y="264885"/>
            <a:ext cx="11292114" cy="6328229"/>
            <a:chOff x="449943" y="264885"/>
            <a:chExt cx="11292114" cy="6328229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l="-97" t="16051" r="37636" b="19384"/>
            <a:stretch/>
          </p:blipFill>
          <p:spPr>
            <a:xfrm>
              <a:off x="449943" y="264885"/>
              <a:ext cx="11292114" cy="6328229"/>
            </a:xfrm>
            <a:prstGeom prst="rect">
              <a:avLst/>
            </a:prstGeom>
          </p:spPr>
        </p:pic>
        <p:sp>
          <p:nvSpPr>
            <p:cNvPr id="7" name="평행 사변형 6"/>
            <p:cNvSpPr/>
            <p:nvPr/>
          </p:nvSpPr>
          <p:spPr>
            <a:xfrm rot="905147" flipH="1">
              <a:off x="7242626" y="3857919"/>
              <a:ext cx="2569029" cy="1248229"/>
            </a:xfrm>
            <a:prstGeom prst="parallelogram">
              <a:avLst>
                <a:gd name="adj" fmla="val 304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설명</a:t>
              </a:r>
              <a:endParaRPr lang="ko-KR" altLang="en-US" dirty="0"/>
            </a:p>
          </p:txBody>
        </p:sp>
        <p:sp>
          <p:nvSpPr>
            <p:cNvPr id="9" name="평행 사변형 8"/>
            <p:cNvSpPr/>
            <p:nvPr/>
          </p:nvSpPr>
          <p:spPr>
            <a:xfrm rot="905147" flipH="1">
              <a:off x="7337042" y="2437742"/>
              <a:ext cx="2319914" cy="379307"/>
            </a:xfrm>
            <a:prstGeom prst="parallelogram">
              <a:avLst>
                <a:gd name="adj" fmla="val 304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오브젝트 명칭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8051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95" y="349703"/>
            <a:ext cx="10948610" cy="615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29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95" y="349703"/>
            <a:ext cx="10948609" cy="615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47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</Words>
  <Application>Microsoft Office PowerPoint</Application>
  <PresentationFormat>와이드스크린</PresentationFormat>
  <Paragraphs>2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강일구</dc:creator>
  <cp:lastModifiedBy>강일구</cp:lastModifiedBy>
  <cp:revision>2</cp:revision>
  <dcterms:created xsi:type="dcterms:W3CDTF">2019-05-17T13:12:20Z</dcterms:created>
  <dcterms:modified xsi:type="dcterms:W3CDTF">2019-05-17T13:26:47Z</dcterms:modified>
</cp:coreProperties>
</file>

<file path=docProps/thumbnail.jpeg>
</file>